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8286413" cy="10321925"/>
  <p:notesSz cx="6858000" cy="9144000"/>
  <p:photoAlbum/>
  <p:defaultTextStyle>
    <a:defPPr>
      <a:defRPr lang="ru-RU"/>
    </a:defPPr>
    <a:lvl1pPr marL="0" algn="l" defTabSz="163467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7336" algn="l" defTabSz="163467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4673" algn="l" defTabSz="163467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52009" algn="l" defTabSz="163467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9346" algn="l" defTabSz="163467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86682" algn="l" defTabSz="163467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904019" algn="l" defTabSz="163467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21355" algn="l" defTabSz="163467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38692" algn="l" defTabSz="163467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816" y="-126"/>
      </p:cViewPr>
      <p:guideLst>
        <p:guide orient="horz" pos="3251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481" y="3206488"/>
            <a:ext cx="15543451" cy="221252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2962" y="5849091"/>
            <a:ext cx="12800489" cy="26378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7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4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52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9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6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04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21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8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B171-7D05-4031-BE81-46DC4D6817BC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87A3B-741E-4130-809E-6E7E69323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510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B171-7D05-4031-BE81-46DC4D6817BC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87A3B-741E-4130-809E-6E7E69323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800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6515300" y="621227"/>
            <a:ext cx="8225712" cy="132560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828641" y="621227"/>
            <a:ext cx="24381884" cy="1325602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B171-7D05-4031-BE81-46DC4D6817BC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87A3B-741E-4130-809E-6E7E69323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442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B171-7D05-4031-BE81-46DC4D6817BC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87A3B-741E-4130-809E-6E7E69323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923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501" y="6632793"/>
            <a:ext cx="15543451" cy="2050049"/>
          </a:xfrm>
        </p:spPr>
        <p:txBody>
          <a:bodyPr anchor="t"/>
          <a:lstStyle>
            <a:lvl1pPr algn="l">
              <a:defRPr sz="7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4501" y="4374873"/>
            <a:ext cx="15543451" cy="2257920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733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467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5200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934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668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90401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2135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869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B171-7D05-4031-BE81-46DC4D6817BC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87A3B-741E-4130-809E-6E7E69323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7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321" y="2408450"/>
            <a:ext cx="8076499" cy="6811993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295593" y="2408450"/>
            <a:ext cx="8076499" cy="6811993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B171-7D05-4031-BE81-46DC4D6817BC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87A3B-741E-4130-809E-6E7E69323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9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321" y="2310487"/>
            <a:ext cx="8079675" cy="962901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7336" indent="0">
              <a:buNone/>
              <a:defRPr sz="3600" b="1"/>
            </a:lvl2pPr>
            <a:lvl3pPr marL="1634673" indent="0">
              <a:buNone/>
              <a:defRPr sz="3200" b="1"/>
            </a:lvl3pPr>
            <a:lvl4pPr marL="2452009" indent="0">
              <a:buNone/>
              <a:defRPr sz="2900" b="1"/>
            </a:lvl4pPr>
            <a:lvl5pPr marL="3269346" indent="0">
              <a:buNone/>
              <a:defRPr sz="2900" b="1"/>
            </a:lvl5pPr>
            <a:lvl6pPr marL="4086682" indent="0">
              <a:buNone/>
              <a:defRPr sz="2900" b="1"/>
            </a:lvl6pPr>
            <a:lvl7pPr marL="4904019" indent="0">
              <a:buNone/>
              <a:defRPr sz="2900" b="1"/>
            </a:lvl7pPr>
            <a:lvl8pPr marL="5721355" indent="0">
              <a:buNone/>
              <a:defRPr sz="2900" b="1"/>
            </a:lvl8pPr>
            <a:lvl9pPr marL="6538692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14321" y="3273388"/>
            <a:ext cx="8079675" cy="5947054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289245" y="2310487"/>
            <a:ext cx="8082849" cy="962901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7336" indent="0">
              <a:buNone/>
              <a:defRPr sz="3600" b="1"/>
            </a:lvl2pPr>
            <a:lvl3pPr marL="1634673" indent="0">
              <a:buNone/>
              <a:defRPr sz="3200" b="1"/>
            </a:lvl3pPr>
            <a:lvl4pPr marL="2452009" indent="0">
              <a:buNone/>
              <a:defRPr sz="2900" b="1"/>
            </a:lvl4pPr>
            <a:lvl5pPr marL="3269346" indent="0">
              <a:buNone/>
              <a:defRPr sz="2900" b="1"/>
            </a:lvl5pPr>
            <a:lvl6pPr marL="4086682" indent="0">
              <a:buNone/>
              <a:defRPr sz="2900" b="1"/>
            </a:lvl6pPr>
            <a:lvl7pPr marL="4904019" indent="0">
              <a:buNone/>
              <a:defRPr sz="2900" b="1"/>
            </a:lvl7pPr>
            <a:lvl8pPr marL="5721355" indent="0">
              <a:buNone/>
              <a:defRPr sz="2900" b="1"/>
            </a:lvl8pPr>
            <a:lvl9pPr marL="6538692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9289245" y="3273388"/>
            <a:ext cx="8082849" cy="5947054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B171-7D05-4031-BE81-46DC4D6817BC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87A3B-741E-4130-809E-6E7E69323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25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B171-7D05-4031-BE81-46DC4D6817BC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87A3B-741E-4130-809E-6E7E69323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128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B171-7D05-4031-BE81-46DC4D6817BC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87A3B-741E-4130-809E-6E7E69323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385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22" y="410965"/>
            <a:ext cx="6016104" cy="1748993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9479" y="410966"/>
            <a:ext cx="10222613" cy="8809477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322" y="2159959"/>
            <a:ext cx="6016104" cy="7060484"/>
          </a:xfrm>
        </p:spPr>
        <p:txBody>
          <a:bodyPr/>
          <a:lstStyle>
            <a:lvl1pPr marL="0" indent="0">
              <a:buNone/>
              <a:defRPr sz="2500"/>
            </a:lvl1pPr>
            <a:lvl2pPr marL="817336" indent="0">
              <a:buNone/>
              <a:defRPr sz="2100"/>
            </a:lvl2pPr>
            <a:lvl3pPr marL="1634673" indent="0">
              <a:buNone/>
              <a:defRPr sz="1800"/>
            </a:lvl3pPr>
            <a:lvl4pPr marL="2452009" indent="0">
              <a:buNone/>
              <a:defRPr sz="1600"/>
            </a:lvl4pPr>
            <a:lvl5pPr marL="3269346" indent="0">
              <a:buNone/>
              <a:defRPr sz="1600"/>
            </a:lvl5pPr>
            <a:lvl6pPr marL="4086682" indent="0">
              <a:buNone/>
              <a:defRPr sz="1600"/>
            </a:lvl6pPr>
            <a:lvl7pPr marL="4904019" indent="0">
              <a:buNone/>
              <a:defRPr sz="1600"/>
            </a:lvl7pPr>
            <a:lvl8pPr marL="5721355" indent="0">
              <a:buNone/>
              <a:defRPr sz="1600"/>
            </a:lvl8pPr>
            <a:lvl9pPr marL="6538692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B171-7D05-4031-BE81-46DC4D6817BC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87A3B-741E-4130-809E-6E7E69323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727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4265" y="7225348"/>
            <a:ext cx="10971848" cy="852993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584265" y="922283"/>
            <a:ext cx="10971848" cy="6193155"/>
          </a:xfrm>
        </p:spPr>
        <p:txBody>
          <a:bodyPr/>
          <a:lstStyle>
            <a:lvl1pPr marL="0" indent="0">
              <a:buNone/>
              <a:defRPr sz="5700"/>
            </a:lvl1pPr>
            <a:lvl2pPr marL="817336" indent="0">
              <a:buNone/>
              <a:defRPr sz="5000"/>
            </a:lvl2pPr>
            <a:lvl3pPr marL="1634673" indent="0">
              <a:buNone/>
              <a:defRPr sz="4300"/>
            </a:lvl3pPr>
            <a:lvl4pPr marL="2452009" indent="0">
              <a:buNone/>
              <a:defRPr sz="3600"/>
            </a:lvl4pPr>
            <a:lvl5pPr marL="3269346" indent="0">
              <a:buNone/>
              <a:defRPr sz="3600"/>
            </a:lvl5pPr>
            <a:lvl6pPr marL="4086682" indent="0">
              <a:buNone/>
              <a:defRPr sz="3600"/>
            </a:lvl6pPr>
            <a:lvl7pPr marL="4904019" indent="0">
              <a:buNone/>
              <a:defRPr sz="3600"/>
            </a:lvl7pPr>
            <a:lvl8pPr marL="5721355" indent="0">
              <a:buNone/>
              <a:defRPr sz="3600"/>
            </a:lvl8pPr>
            <a:lvl9pPr marL="6538692" indent="0">
              <a:buNone/>
              <a:defRPr sz="36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84265" y="8078341"/>
            <a:ext cx="10971848" cy="1211392"/>
          </a:xfrm>
        </p:spPr>
        <p:txBody>
          <a:bodyPr/>
          <a:lstStyle>
            <a:lvl1pPr marL="0" indent="0">
              <a:buNone/>
              <a:defRPr sz="2500"/>
            </a:lvl1pPr>
            <a:lvl2pPr marL="817336" indent="0">
              <a:buNone/>
              <a:defRPr sz="2100"/>
            </a:lvl2pPr>
            <a:lvl3pPr marL="1634673" indent="0">
              <a:buNone/>
              <a:defRPr sz="1800"/>
            </a:lvl3pPr>
            <a:lvl4pPr marL="2452009" indent="0">
              <a:buNone/>
              <a:defRPr sz="1600"/>
            </a:lvl4pPr>
            <a:lvl5pPr marL="3269346" indent="0">
              <a:buNone/>
              <a:defRPr sz="1600"/>
            </a:lvl5pPr>
            <a:lvl6pPr marL="4086682" indent="0">
              <a:buNone/>
              <a:defRPr sz="1600"/>
            </a:lvl6pPr>
            <a:lvl7pPr marL="4904019" indent="0">
              <a:buNone/>
              <a:defRPr sz="1600"/>
            </a:lvl7pPr>
            <a:lvl8pPr marL="5721355" indent="0">
              <a:buNone/>
              <a:defRPr sz="1600"/>
            </a:lvl8pPr>
            <a:lvl9pPr marL="6538692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B171-7D05-4031-BE81-46DC4D6817BC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87A3B-741E-4130-809E-6E7E69323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395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21" y="413356"/>
            <a:ext cx="16457772" cy="1720321"/>
          </a:xfrm>
          <a:prstGeom prst="rect">
            <a:avLst/>
          </a:prstGeom>
        </p:spPr>
        <p:txBody>
          <a:bodyPr vert="horz" lIns="163467" tIns="81734" rIns="163467" bIns="8173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321" y="2408450"/>
            <a:ext cx="16457772" cy="6811993"/>
          </a:xfrm>
          <a:prstGeom prst="rect">
            <a:avLst/>
          </a:prstGeom>
        </p:spPr>
        <p:txBody>
          <a:bodyPr vert="horz" lIns="163467" tIns="81734" rIns="163467" bIns="8173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14321" y="9566896"/>
            <a:ext cx="4266830" cy="549547"/>
          </a:xfrm>
          <a:prstGeom prst="rect">
            <a:avLst/>
          </a:prstGeom>
        </p:spPr>
        <p:txBody>
          <a:bodyPr vert="horz" lIns="163467" tIns="81734" rIns="163467" bIns="81734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7B171-7D05-4031-BE81-46DC4D6817BC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47858" y="9566896"/>
            <a:ext cx="5790697" cy="549547"/>
          </a:xfrm>
          <a:prstGeom prst="rect">
            <a:avLst/>
          </a:prstGeom>
        </p:spPr>
        <p:txBody>
          <a:bodyPr vert="horz" lIns="163467" tIns="81734" rIns="163467" bIns="81734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3105263" y="9566896"/>
            <a:ext cx="4266830" cy="549547"/>
          </a:xfrm>
          <a:prstGeom prst="rect">
            <a:avLst/>
          </a:prstGeom>
        </p:spPr>
        <p:txBody>
          <a:bodyPr vert="horz" lIns="163467" tIns="81734" rIns="163467" bIns="81734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87A3B-741E-4130-809E-6E7E69323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53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34673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3002" indent="-613002" algn="l" defTabSz="1634673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8172" indent="-510835" algn="l" defTabSz="1634673" rtl="0" eaLnBrk="1" latinLnBrk="0" hangingPunct="1">
        <a:spcBef>
          <a:spcPct val="20000"/>
        </a:spcBef>
        <a:buFont typeface="Arial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3341" indent="-408668" algn="l" defTabSz="1634673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60678" indent="-408668" algn="l" defTabSz="1634673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8014" indent="-408668" algn="l" defTabSz="1634673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5350" indent="-408668" algn="l" defTabSz="163467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12687" indent="-408668" algn="l" defTabSz="163467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30023" indent="-408668" algn="l" defTabSz="163467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47360" indent="-408668" algn="l" defTabSz="163467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63467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7336" algn="l" defTabSz="163467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4673" algn="l" defTabSz="163467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52009" algn="l" defTabSz="163467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9346" algn="l" defTabSz="163467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6682" algn="l" defTabSz="163467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904019" algn="l" defTabSz="163467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21355" algn="l" defTabSz="163467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8692" algn="l" defTabSz="163467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6413" cy="10321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4886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6413" cy="10321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0849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6413" cy="10321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0657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6413" cy="10321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8630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6413" cy="10321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5521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6413" cy="10321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4167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6413" cy="10321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1492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6413" cy="10321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3530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6413" cy="10321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1342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6413" cy="10321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4576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6413" cy="10321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63499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Произвольный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2022-09-01T08:15:39Z</dcterms:created>
  <dcterms:modified xsi:type="dcterms:W3CDTF">2022-09-01T08:17:37Z</dcterms:modified>
</cp:coreProperties>
</file>